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4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09" autoAdjust="0"/>
    <p:restoredTop sz="94660"/>
  </p:normalViewPr>
  <p:slideViewPr>
    <p:cSldViewPr>
      <p:cViewPr varScale="1">
        <p:scale>
          <a:sx n="80" d="100"/>
          <a:sy n="80" d="100"/>
        </p:scale>
        <p:origin x="24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0D4BCF49-371E-43C7-9C38-3743A0615F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367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B2B135DC-76B7-49A9-865A-8562D29695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9271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06506E4-A2C4-4882-9421-5C9DE849CFF0}" type="slidenum">
              <a:rPr lang="zh-CN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93698EE-EB4B-42C3-8F24-F6CE238E89EC}" type="slidenum">
              <a:rPr lang="zh-CN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F044EA-8DE6-401F-9B2A-AA9DF041A122}" type="slidenum">
              <a:rPr lang="zh-CN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C64F69E-1240-4A44-8638-536A3863B5A7}" type="slidenum">
              <a:rPr lang="zh-CN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69C4585-333E-4EF4-8765-585BA9E8462F}" type="slidenum">
              <a:rPr lang="zh-CN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C64F69E-1240-4A44-8638-536A3863B5A7}" type="slidenum">
              <a:rPr lang="zh-CN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71E8F4-58FE-45DE-A5B1-A09DE00E7C17}" type="slidenum">
              <a:rPr lang="zh-CN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1FD01A-BF43-4253-983A-844830F318ED}" type="slidenum">
              <a:rPr lang="zh-CN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6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35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2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699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</a:rPr>
              <a:t>去作工，去作工，神僕人當盡忠； </a:t>
            </a: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</a:rPr>
              <a:t>To the work!  To the work!  We are servants of God,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</a:rPr>
              <a:t>主腳蹤，何佳美，我們要緊跟從。 </a:t>
            </a: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</a:rPr>
              <a:t>Let us follow the path that our Master has trod;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</a:rPr>
              <a:t>主必要賜膏油，使力量得更新；</a:t>
            </a:r>
            <a:endParaRPr lang="en-US" altLang="zh-TW" sz="3200" dirty="0">
              <a:solidFill>
                <a:srgbClr val="FFFFFF"/>
              </a:solidFill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</a:rPr>
              <a:t>With the balm of His counsel our strength to renew,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</a:rPr>
              <a:t>去作工，手不歇，盡全力，盡全心。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</a:rPr>
              <a:t>Let us do with our might what our hands find to do.</a:t>
            </a: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0" y="51470"/>
            <a:ext cx="91440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zh-CN" sz="2800" b="1" dirty="0">
                <a:solidFill>
                  <a:schemeClr val="tx2"/>
                </a:solidFill>
                <a:latin typeface="Arial Narrow" pitchFamily="34" charset="0"/>
                <a:ea typeface="新細明體" pitchFamily="18" charset="-120"/>
              </a:rPr>
              <a:t>H638</a:t>
            </a:r>
            <a:r>
              <a:rPr lang="en-US" altLang="zh-CN" sz="2600" b="1" dirty="0">
                <a:solidFill>
                  <a:schemeClr val="tx2"/>
                </a:solidFill>
                <a:ea typeface="宋体" pitchFamily="2" charset="-122"/>
              </a:rPr>
              <a:t>  </a:t>
            </a:r>
            <a:r>
              <a:rPr lang="zh-CN" altLang="en-US" sz="2600" b="1" dirty="0">
                <a:solidFill>
                  <a:schemeClr val="tx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去作工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CN" sz="2400" dirty="0">
                <a:solidFill>
                  <a:schemeClr val="tx2"/>
                </a:solidFill>
                <a:latin typeface="Arial Narrow" pitchFamily="34" charset="0"/>
                <a:ea typeface="新細明體" pitchFamily="18" charset="-120"/>
              </a:rPr>
              <a:t>TO THE WORK </a:t>
            </a:r>
            <a:r>
              <a:rPr lang="en-US" altLang="zh-TW" sz="2400" dirty="0">
                <a:solidFill>
                  <a:schemeClr val="tx2"/>
                </a:solidFill>
                <a:latin typeface="Arial Narrow" pitchFamily="34" charset="0"/>
              </a:rPr>
              <a:t>(1/4)</a:t>
            </a:r>
            <a:endParaRPr lang="zh-CN" altLang="en-US" sz="2400" dirty="0">
              <a:solidFill>
                <a:schemeClr val="tx2"/>
              </a:solidFill>
              <a:latin typeface="Arial Narrow" pitchFamily="34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3816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再殷勤，再殷勤，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Toiling on, toiling on,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再殷勤，再殷勤；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Toiling on, toiling on;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常盼望，常儆醒，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Let us hope, let us watch,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再殷勤直等主降臨。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And labor till the Master comes.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16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endParaRPr lang="en-US" altLang="zh-TW" sz="20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去作工，去作工，叫饑者得飽足，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 the work!  To the work!  Let the hungry be fed;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引倦者近活泉，得活力和安舒；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 the fountain of life let the weary be led;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十架是我旌旗，我榮耀，我奇珍， 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In the cross and its banner our glory shall be,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</a:rPr>
              <a:t>向萬人去傳揚</a:t>
            </a:r>
            <a:r>
              <a:rPr lang="en-US" altLang="zh-TW" sz="3200" dirty="0">
                <a:latin typeface="標楷體" pitchFamily="65" charset="-120"/>
              </a:rPr>
              <a:t>﹕</a:t>
            </a:r>
            <a:r>
              <a:rPr lang="zh-TW" altLang="en-US" sz="3200" dirty="0">
                <a:latin typeface="標楷體" pitchFamily="65" charset="-120"/>
              </a:rPr>
              <a:t>主白白救贖恩。</a:t>
            </a:r>
            <a:endParaRPr lang="en-US" altLang="zh-TW" sz="32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While we herald the tidings, “Salvation is free!”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816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TW" sz="20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再殷勤，再殷勤，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Toiling on, toiling on,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再殷勤，再殷勤；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Toiling on, toiling on;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常盼望，常儆醒，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Let us hope, let us watch,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再殷勤直等主降臨。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And labor till the Master comes.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816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endParaRPr lang="zh-TW" altLang="en-US" sz="20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去作工，去作工，每一人有一分；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 the work!  To the work!  There is labor for all;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黑暗國，錯謬理，必失敗、必消沉。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For the kingdom of darkness and error shall fall;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</a:rPr>
              <a:t>主耶穌，寶貝名，必高舉成至尊；</a:t>
            </a:r>
            <a:endParaRPr lang="en-US" altLang="zh-TW" sz="32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And the name of Jehovah exalted shall be,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</a:rPr>
              <a:t>讓我們高聲唱：主白白救贖恩。</a:t>
            </a:r>
            <a:endParaRPr lang="en-US" altLang="zh-TW" sz="32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In the loud swelling chorus, “Salvation is free!”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816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TW" sz="20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再殷勤，再殷勤，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Toiling on, toiling on,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再殷勤，再殷勤；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Toiling on, toiling on;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常盼望，常儆醒，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Let us hope, let us watch,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再殷勤直等主降臨。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And labor till the Master comes.</a:t>
            </a:r>
          </a:p>
        </p:txBody>
      </p:sp>
    </p:spTree>
    <p:extLst>
      <p:ext uri="{BB962C8B-B14F-4D97-AF65-F5344CB8AC3E}">
        <p14:creationId xmlns:p14="http://schemas.microsoft.com/office/powerpoint/2010/main" val="4071112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816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去作工，去作工，靠主恩得力量；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 the work!  To the work!  In the strength of the Lord,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細麻衣，金冠冕，那日是我獎賞。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And a robe and a crown shall our labor reward,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</a:rPr>
              <a:t>當我們抵天家，要領悟主深恩； </a:t>
            </a:r>
            <a:endParaRPr lang="en-US" altLang="zh-TW" sz="32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When the home of the faithful our dwelling shall be,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</a:rPr>
              <a:t>與贖民同頌揚：主白白救贖恩。</a:t>
            </a:r>
            <a:endParaRPr lang="en-US" altLang="zh-TW" sz="32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And we shout with the ransomed, “Salvation is free!”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816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TW" sz="20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再殷勤，再殷勤，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Toiling on, toiling on,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再殷勤，再殷勤；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Toiling on, toiling on;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常盼望，常儆醒，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Let us hope, let us watch,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再殷勤直等主降臨。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And labor till the Master comes.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609</TotalTime>
  <Words>671</Words>
  <Application>Microsoft Office PowerPoint</Application>
  <PresentationFormat>On-screen Show (16:9)</PresentationFormat>
  <Paragraphs>81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H638 去作工 TO THE WORK</dc:title>
  <dc:subject>Hymnary 聖徒詩歌</dc:subject>
  <dc:creator>Fanny J. Crosby</dc:creator>
  <cp:lastModifiedBy>Timothy Liang</cp:lastModifiedBy>
  <cp:revision>71</cp:revision>
  <dcterms:created xsi:type="dcterms:W3CDTF">2001-04-19T19:07:54Z</dcterms:created>
  <dcterms:modified xsi:type="dcterms:W3CDTF">2017-08-06T15:32:18Z</dcterms:modified>
</cp:coreProperties>
</file>